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  <p:sldMasterId id="2147483731" r:id="rId2"/>
  </p:sldMasterIdLst>
  <p:notesMasterIdLst>
    <p:notesMasterId r:id="rId6"/>
  </p:notesMasterIdLst>
  <p:sldIdLst>
    <p:sldId id="374" r:id="rId3"/>
    <p:sldId id="375" r:id="rId4"/>
    <p:sldId id="387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97D"/>
    <a:srgbClr val="008DF6"/>
    <a:srgbClr val="003300"/>
    <a:srgbClr val="70AD4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9" autoAdjust="0"/>
    <p:restoredTop sz="94600" autoAdjust="0"/>
  </p:normalViewPr>
  <p:slideViewPr>
    <p:cSldViewPr snapToGrid="0">
      <p:cViewPr varScale="1">
        <p:scale>
          <a:sx n="69" d="100"/>
          <a:sy n="69" d="100"/>
        </p:scale>
        <p:origin x="-64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4" d="100"/>
          <a:sy n="94" d="100"/>
        </p:scale>
        <p:origin x="406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7621F-BABF-4F9E-922D-0F39518DCE23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18409-AC89-47BA-857D-CBF72825F21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0382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3560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11193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43228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78925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87699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40158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3624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93842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98965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41658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51208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xmlns="" val="3273553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938187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809178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7156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85937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664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0993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3985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021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9599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61836D-2ACE-4212-8596-CC14BF6BA4BE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B267CE-592B-45C4-9001-DF68AD029DC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4020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xmlns="" id="{02F9DBA8-C5C2-4445-B8C9-AEBEF90658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202906" y="749940"/>
            <a:ext cx="7559675" cy="5926791"/>
          </a:xfrm>
          <a:prstGeom prst="rect">
            <a:avLst/>
          </a:prstGeom>
        </p:spPr>
      </p:pic>
      <p:sp>
        <p:nvSpPr>
          <p:cNvPr id="8" name="Rettangolo 20">
            <a:extLst>
              <a:ext uri="{FF2B5EF4-FFF2-40B4-BE49-F238E27FC236}">
                <a16:creationId xmlns:a16="http://schemas.microsoft.com/office/drawing/2014/main" xmlns="" id="{22980E8F-7BA5-4F05-B614-41F13D68930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575456" y="5963631"/>
            <a:ext cx="4572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REGIONE ABRUZZO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SIGAD</a:t>
            </a:r>
            <a:r>
              <a:rPr lang="it-IT" altLang="it-IT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AUSL Pescara – 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Dipartimento di Salute Mentale</a:t>
            </a:r>
            <a:endParaRPr lang="it-IT" altLang="it-IT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xmlns="" id="{E3C23E79-5764-4F8D-99AB-86C746977B9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6625" y="4822732"/>
            <a:ext cx="9461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556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3C9F7-2DEA-43C1-BCF3-5FB2E51910F8}" type="datetimeFigureOut">
              <a:rPr lang="it-IT" smtClean="0"/>
              <a:pPr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D3779-2478-4C60-821F-F8952A32601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8657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54663409"/>
              </p:ext>
            </p:extLst>
          </p:nvPr>
        </p:nvGraphicFramePr>
        <p:xfrm>
          <a:off x="524129" y="330578"/>
          <a:ext cx="9570847" cy="6173818"/>
        </p:xfrm>
        <a:graphic>
          <a:graphicData uri="http://schemas.openxmlformats.org/presentationml/2006/ole">
            <p:oleObj spid="_x0000_s9443" name="Document" r:id="rId3" imgW="9599037" imgH="701901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38563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7798958"/>
              </p:ext>
            </p:extLst>
          </p:nvPr>
        </p:nvGraphicFramePr>
        <p:xfrm>
          <a:off x="642845" y="383740"/>
          <a:ext cx="8818148" cy="6206036"/>
        </p:xfrm>
        <a:graphic>
          <a:graphicData uri="http://schemas.openxmlformats.org/presentationml/2006/ole">
            <p:oleObj spid="_x0000_s10467" name="Document" r:id="rId3" imgW="9238519" imgH="6502008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82722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olo 7"/>
          <p:cNvSpPr>
            <a:spLocks noGrp="1"/>
          </p:cNvSpPr>
          <p:nvPr>
            <p:ph type="title"/>
          </p:nvPr>
        </p:nvSpPr>
        <p:spPr>
          <a:xfrm>
            <a:off x="1919288" y="1"/>
            <a:ext cx="8229600" cy="633413"/>
          </a:xfrm>
        </p:spPr>
        <p:txBody>
          <a:bodyPr>
            <a:normAutofit/>
          </a:bodyPr>
          <a:lstStyle/>
          <a:p>
            <a:pPr algn="ctr" eaLnBrk="1"/>
            <a:r>
              <a:rPr lang="it-IT" altLang="it-IT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AMBITI DI ATTIVITÀ DEL S.I.G.A.D.</a:t>
            </a:r>
            <a:endParaRPr lang="it-IT" alt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684282"/>
            <a:ext cx="12192000" cy="790626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</a:pP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PRESA IN CARICO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 0 -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Rivalutazione diagnosi in età adulta: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richiesta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dossier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clinico e documentazione scolastica, osservazione famiglia,</a:t>
            </a:r>
            <a:b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visite in </a:t>
            </a:r>
            <a:r>
              <a:rPr lang="it-IT" alt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equipe</a:t>
            </a: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multidisciplinare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 1 – Orientamento: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valutazione qualità della vita, autodeterminazione e abilità propedeutiche al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stesura della </a:t>
            </a: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Certificazione ICF SIGAD per l’Orientamento socio-lavorativo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Profilo funzionale delle abilità sociali e lavorative secondo la classificazione Istat CP2011, promozione ruolo sociale della famiglia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Attività di ricerca (2017-in corso):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valutazione dell’</a:t>
            </a: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efficacia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dei servizi e programmi di intervento realizzati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nell’ambito del </a:t>
            </a: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Percorso SIGAD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(somministrazione, in tre momenti, del test «Qualità di Vita» della batteria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ASTRID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utenti e genitori</a:t>
            </a:r>
          </a:p>
          <a:p>
            <a:pPr algn="just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endParaRPr lang="it-IT" altLang="it-IT" sz="1600" b="1" dirty="0">
              <a:solidFill>
                <a:srgbClr val="1532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endParaRPr lang="it-IT" alt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0"/>
              </a:spcBef>
            </a:pPr>
            <a:endParaRPr lang="it-IT" alt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0"/>
              </a:spcBef>
            </a:pPr>
            <a:endParaRPr lang="it-IT" alt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500"/>
              </a:spcBef>
            </a:pPr>
            <a:endParaRPr lang="it-IT" alt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</a:pPr>
            <a:endParaRPr lang="it-IT" altLang="it-IT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</a:pP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LAVORO DI RETE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 2: Monitoraggio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recruiting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 progetti di inclusione socio-lavorativa con il territorio grazie al </a:t>
            </a:r>
            <a:r>
              <a:rPr lang="it-IT" alt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Database</a:t>
            </a:r>
            <a:r>
              <a:rPr lang="it-IT" altLang="it-IT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inclusivo SIGAD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verifica del progetto di vita  e della rete inclusiva e rivalutazione qualità della vita, autodeterminazione e abilità sociali dell’utente)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Incontri con le scuole superiori (2019-in corso):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coinvolgimento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équipe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multidisciplinare SIGAD nei Gruppi di Lavoro per l’Inclusione per integrare il PEI nel Progetto di Vita dell’alunno con disabilità,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peer </a:t>
            </a:r>
            <a:r>
              <a:rPr lang="it-IT" altLang="it-IT" sz="1600" i="1" dirty="0" err="1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job training</a:t>
            </a:r>
          </a:p>
          <a:p>
            <a:pPr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it-IT" altLang="it-IT" sz="1600" i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9 - Sistema di certificazione per disabilità del Progetto </a:t>
            </a:r>
            <a:r>
              <a:rPr lang="it-IT" altLang="it-IT" sz="1600" b="1" dirty="0" err="1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Va.Le</a:t>
            </a:r>
            <a:r>
              <a:rPr lang="it-IT" altLang="it-IT" sz="1600" b="1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della Regione Abruzzo: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sperimentazione di un percorso innovativo ai sensi del D. Lgs n. 13/2013, volto all’</a:t>
            </a: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identificazione e messa in trasparenza degli apprendimenti </a:t>
            </a: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it-IT" altLang="it-IT" sz="160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acquisiti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dalle persone con disabilità nei contesti </a:t>
            </a:r>
            <a:r>
              <a:rPr lang="it-IT" altLang="it-IT" sz="160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</a:p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it-IT" altLang="it-IT" sz="160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vita </a:t>
            </a:r>
            <a:r>
              <a:rPr lang="it-IT" altLang="it-IT" sz="1600" dirty="0">
                <a:solidFill>
                  <a:srgbClr val="1532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formali e informali</a:t>
            </a:r>
            <a:endParaRPr lang="it-IT" altLang="it-IT" dirty="0">
              <a:solidFill>
                <a:srgbClr val="1532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56616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1877</TotalTime>
  <Words>29</Words>
  <Application>Microsoft Office PowerPoint</Application>
  <PresentationFormat>Personalizzato</PresentationFormat>
  <Paragraphs>18</Paragraphs>
  <Slides>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Tema di Office</vt:lpstr>
      <vt:lpstr>Personalizza struttura</vt:lpstr>
      <vt:lpstr>Document</vt:lpstr>
      <vt:lpstr>Diapositiva 1</vt:lpstr>
      <vt:lpstr>Diapositiva 2</vt:lpstr>
      <vt:lpstr>AMBITI DI ATTIVITÀ DEL S.I.G.A.D.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 Percorso SIGAD</dc:title>
  <dc:creator>Utente Windows</dc:creator>
  <cp:lastModifiedBy>HP</cp:lastModifiedBy>
  <cp:revision>590</cp:revision>
  <dcterms:created xsi:type="dcterms:W3CDTF">2019-05-30T14:21:23Z</dcterms:created>
  <dcterms:modified xsi:type="dcterms:W3CDTF">2020-06-04T14:54:12Z</dcterms:modified>
</cp:coreProperties>
</file>